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0" r:id="rId2"/>
    <p:sldId id="447" r:id="rId3"/>
    <p:sldId id="448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9323D653-8838-47FE-8E9A-A307C4E1169D}">
          <p14:sldIdLst/>
        </p14:section>
        <p14:section name="Inndeling uten navn" id="{1C5B5C58-B663-4EDE-AF7D-E886AE67BB1C}">
          <p14:sldIdLst>
            <p14:sldId id="440"/>
            <p14:sldId id="447"/>
            <p14:sldId id="44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6807" autoAdjust="0"/>
  </p:normalViewPr>
  <p:slideViewPr>
    <p:cSldViewPr snapToGrid="0">
      <p:cViewPr varScale="1">
        <p:scale>
          <a:sx n="61" d="100"/>
          <a:sy n="61" d="100"/>
        </p:scale>
        <p:origin x="70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46A3AC-379E-49BB-B8C2-38B0C2C4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FBD264-78D5-4F57-816A-11AA7EFB6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E49EC4E-0A04-4E78-A88B-3E04FEA4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E7B9-8877-464E-8007-32DE4C8371F5}" type="datetimeFigureOut">
              <a:rPr lang="nb-NO" smtClean="0"/>
              <a:t>15.02.2022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DA1005-EE0D-4EBE-A049-9799403F8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529D20E-6310-400C-8AE5-D701F71E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132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E30D09E-19D4-4344-ADD1-D1D9D8BBD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37E00A7-411C-4568-A456-41F2A52A7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9B4AC7-9949-4768-8AAF-B8ED41374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7E7B9-8877-464E-8007-32DE4C8371F5}" type="datetimeFigureOut">
              <a:rPr lang="nb-NO" smtClean="0"/>
              <a:t>15.02.2022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50690B-091E-47D2-8F72-6E06047AA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77FF11A-3A0E-4C29-BB12-990098195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33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159245" y="807459"/>
            <a:ext cx="8919441" cy="5680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Gjennomgang av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Hovedinstillinger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og Ordre</a:t>
            </a:r>
          </a:p>
          <a:p>
            <a:pPr lvl="1">
              <a:lnSpc>
                <a:spcPct val="107000"/>
              </a:lnSpc>
            </a:pPr>
            <a:endParaRPr kumimoji="0" lang="nb-NO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kumimoji="0" lang="nb-NO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Hovedinstillinger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Kontoplan 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Lønnsarter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Ansatte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Avdeling</a:t>
            </a:r>
          </a:p>
          <a:p>
            <a:pPr lvl="2">
              <a:lnSpc>
                <a:spcPct val="107000"/>
              </a:lnSpc>
            </a:pPr>
            <a:endParaRPr lang="nb-NO" sz="8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Ordre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Hovedkoder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Kategori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Prosjektkontoer</a:t>
            </a: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Hovedbok</a:t>
            </a:r>
            <a:endParaRPr lang="nb-NO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5">
              <a:lnSpc>
                <a:spcPct val="107000"/>
              </a:lnSpc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Oppgaver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hovedlager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</a:t>
            </a:r>
            <a:r>
              <a:rPr lang="nb-NO" sz="14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hovedgrossist</a:t>
            </a: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Innstillinger </a:t>
            </a:r>
            <a:r>
              <a:rPr lang="nb-NO" sz="14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Hovdkoder</a:t>
            </a: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standard timeavtale (kun nr. og navn)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standard materialavtale (kun nr. og navn)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2 ordrekategorier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Sette prosjektkonto på hovedbokskontoer.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603736" y="294896"/>
            <a:ext cx="212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Kursdag 2 del 1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2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77604" y="1565388"/>
            <a:ext cx="4389208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og navngi Hovedlager.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F8917592-A08A-4D27-97AB-34EE46386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23053"/>
              </p:ext>
            </p:extLst>
          </p:nvPr>
        </p:nvGraphicFramePr>
        <p:xfrm>
          <a:off x="5227408" y="1642904"/>
          <a:ext cx="6375400" cy="944880"/>
        </p:xfrm>
        <a:graphic>
          <a:graphicData uri="http://schemas.openxmlformats.org/drawingml/2006/table">
            <a:tbl>
              <a:tblPr/>
              <a:tblGrid>
                <a:gridCol w="139700">
                  <a:extLst>
                    <a:ext uri="{9D8B030D-6E8A-4147-A177-3AD203B41FA5}">
                      <a16:colId xmlns:a16="http://schemas.microsoft.com/office/drawing/2014/main" val="1979773937"/>
                    </a:ext>
                  </a:extLst>
                </a:gridCol>
                <a:gridCol w="2654300">
                  <a:extLst>
                    <a:ext uri="{9D8B030D-6E8A-4147-A177-3AD203B41FA5}">
                      <a16:colId xmlns:a16="http://schemas.microsoft.com/office/drawing/2014/main" val="1407163956"/>
                    </a:ext>
                  </a:extLst>
                </a:gridCol>
                <a:gridCol w="3441700">
                  <a:extLst>
                    <a:ext uri="{9D8B030D-6E8A-4147-A177-3AD203B41FA5}">
                      <a16:colId xmlns:a16="http://schemas.microsoft.com/office/drawing/2014/main" val="957097881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3751237219"/>
                    </a:ext>
                  </a:extLst>
                </a:gridCol>
              </a:tblGrid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90674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Lagernr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93024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Hovedlager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959155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422857"/>
                  </a:ext>
                </a:extLst>
              </a:tr>
            </a:tbl>
          </a:graphicData>
        </a:graphic>
      </p:graphicFrame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7C852FED-989F-472C-BCC2-6D79088B05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473257"/>
              </p:ext>
            </p:extLst>
          </p:nvPr>
        </p:nvGraphicFramePr>
        <p:xfrm>
          <a:off x="5212027" y="2803099"/>
          <a:ext cx="6375400" cy="944880"/>
        </p:xfrm>
        <a:graphic>
          <a:graphicData uri="http://schemas.openxmlformats.org/drawingml/2006/table">
            <a:tbl>
              <a:tblPr/>
              <a:tblGrid>
                <a:gridCol w="139700">
                  <a:extLst>
                    <a:ext uri="{9D8B030D-6E8A-4147-A177-3AD203B41FA5}">
                      <a16:colId xmlns:a16="http://schemas.microsoft.com/office/drawing/2014/main" val="3297084985"/>
                    </a:ext>
                  </a:extLst>
                </a:gridCol>
                <a:gridCol w="2654300">
                  <a:extLst>
                    <a:ext uri="{9D8B030D-6E8A-4147-A177-3AD203B41FA5}">
                      <a16:colId xmlns:a16="http://schemas.microsoft.com/office/drawing/2014/main" val="4269517646"/>
                    </a:ext>
                  </a:extLst>
                </a:gridCol>
                <a:gridCol w="3441700">
                  <a:extLst>
                    <a:ext uri="{9D8B030D-6E8A-4147-A177-3AD203B41FA5}">
                      <a16:colId xmlns:a16="http://schemas.microsoft.com/office/drawing/2014/main" val="1956755971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1536095013"/>
                    </a:ext>
                  </a:extLst>
                </a:gridCol>
              </a:tblGrid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5556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Grossistnr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 på grossist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01749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 Solar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791254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322416"/>
                  </a:ext>
                </a:extLst>
              </a:tr>
            </a:tbl>
          </a:graphicData>
        </a:graphic>
      </p:graphicFrame>
      <p:sp>
        <p:nvSpPr>
          <p:cNvPr id="19" name="TekstSylinder 18">
            <a:extLst>
              <a:ext uri="{FF2B5EF4-FFF2-40B4-BE49-F238E27FC236}">
                <a16:creationId xmlns:a16="http://schemas.microsoft.com/office/drawing/2014/main" id="{81E307A3-D8D2-4CD4-AA55-C7B509278B78}"/>
              </a:ext>
            </a:extLst>
          </p:cNvPr>
          <p:cNvSpPr txBox="1"/>
          <p:nvPr/>
        </p:nvSpPr>
        <p:spPr>
          <a:xfrm>
            <a:off x="77604" y="2720373"/>
            <a:ext cx="4389208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og navngi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Hovedgrossist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915F83CF-6F4F-4B0C-B96B-27A40B6667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216145"/>
              </p:ext>
            </p:extLst>
          </p:nvPr>
        </p:nvGraphicFramePr>
        <p:xfrm>
          <a:off x="5234561" y="4495042"/>
          <a:ext cx="6375400" cy="1535430"/>
        </p:xfrm>
        <a:graphic>
          <a:graphicData uri="http://schemas.openxmlformats.org/drawingml/2006/table">
            <a:tbl>
              <a:tblPr/>
              <a:tblGrid>
                <a:gridCol w="139700">
                  <a:extLst>
                    <a:ext uri="{9D8B030D-6E8A-4147-A177-3AD203B41FA5}">
                      <a16:colId xmlns:a16="http://schemas.microsoft.com/office/drawing/2014/main" val="2994277973"/>
                    </a:ext>
                  </a:extLst>
                </a:gridCol>
                <a:gridCol w="2654300">
                  <a:extLst>
                    <a:ext uri="{9D8B030D-6E8A-4147-A177-3AD203B41FA5}">
                      <a16:colId xmlns:a16="http://schemas.microsoft.com/office/drawing/2014/main" val="1211021348"/>
                    </a:ext>
                  </a:extLst>
                </a:gridCol>
                <a:gridCol w="3441700">
                  <a:extLst>
                    <a:ext uri="{9D8B030D-6E8A-4147-A177-3AD203B41FA5}">
                      <a16:colId xmlns:a16="http://schemas.microsoft.com/office/drawing/2014/main" val="2855130343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1943688404"/>
                    </a:ext>
                  </a:extLst>
                </a:gridCol>
              </a:tblGrid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401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Handling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18509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Materialavtale er påkrevd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80277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Ordrekategori er påkred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69803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Prosjektleder er påkred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227257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01502"/>
                  </a:ext>
                </a:extLst>
              </a:tr>
            </a:tbl>
          </a:graphicData>
        </a:graphic>
      </p:graphicFrame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1251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Hovedinnstillinger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8A012CE9-0CB6-405E-A75A-6D9C026C30D9}"/>
              </a:ext>
            </a:extLst>
          </p:cNvPr>
          <p:cNvSpPr txBox="1"/>
          <p:nvPr/>
        </p:nvSpPr>
        <p:spPr>
          <a:xfrm>
            <a:off x="483934" y="4036279"/>
            <a:ext cx="8022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Ordre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D24AE69F-6B93-4BB9-B2CA-4EB6B3F6B1C7}"/>
              </a:ext>
            </a:extLst>
          </p:cNvPr>
          <p:cNvSpPr txBox="1"/>
          <p:nvPr/>
        </p:nvSpPr>
        <p:spPr>
          <a:xfrm>
            <a:off x="77604" y="4665095"/>
            <a:ext cx="4389208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 innstillingen på hovedkoder slik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23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77604" y="1565388"/>
            <a:ext cx="4389208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standard timeavtale (Kun navn og nummer).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81E307A3-D8D2-4CD4-AA55-C7B509278B78}"/>
              </a:ext>
            </a:extLst>
          </p:cNvPr>
          <p:cNvSpPr txBox="1"/>
          <p:nvPr/>
        </p:nvSpPr>
        <p:spPr>
          <a:xfrm>
            <a:off x="49211" y="2440122"/>
            <a:ext cx="4389208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standard material (Kun navn og nummer), angi fagområde.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14839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nb-NO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ovedkoder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8A012CE9-0CB6-405E-A75A-6D9C026C30D9}"/>
              </a:ext>
            </a:extLst>
          </p:cNvPr>
          <p:cNvSpPr txBox="1"/>
          <p:nvPr/>
        </p:nvSpPr>
        <p:spPr>
          <a:xfrm>
            <a:off x="491229" y="3352293"/>
            <a:ext cx="1072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Kategori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D24AE69F-6B93-4BB9-B2CA-4EB6B3F6B1C7}"/>
              </a:ext>
            </a:extLst>
          </p:cNvPr>
          <p:cNvSpPr txBox="1"/>
          <p:nvPr/>
        </p:nvSpPr>
        <p:spPr>
          <a:xfrm>
            <a:off x="77604" y="3696141"/>
            <a:ext cx="4389208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2 ordrekategorier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31A2B777-427F-426F-8097-1B5247A6C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586556"/>
              </p:ext>
            </p:extLst>
          </p:nvPr>
        </p:nvGraphicFramePr>
        <p:xfrm>
          <a:off x="5212027" y="1329817"/>
          <a:ext cx="6375400" cy="944880"/>
        </p:xfrm>
        <a:graphic>
          <a:graphicData uri="http://schemas.openxmlformats.org/drawingml/2006/table">
            <a:tbl>
              <a:tblPr/>
              <a:tblGrid>
                <a:gridCol w="139700">
                  <a:extLst>
                    <a:ext uri="{9D8B030D-6E8A-4147-A177-3AD203B41FA5}">
                      <a16:colId xmlns:a16="http://schemas.microsoft.com/office/drawing/2014/main" val="3956475821"/>
                    </a:ext>
                  </a:extLst>
                </a:gridCol>
                <a:gridCol w="2654300">
                  <a:extLst>
                    <a:ext uri="{9D8B030D-6E8A-4147-A177-3AD203B41FA5}">
                      <a16:colId xmlns:a16="http://schemas.microsoft.com/office/drawing/2014/main" val="172838620"/>
                    </a:ext>
                  </a:extLst>
                </a:gridCol>
                <a:gridCol w="3441700">
                  <a:extLst>
                    <a:ext uri="{9D8B030D-6E8A-4147-A177-3AD203B41FA5}">
                      <a16:colId xmlns:a16="http://schemas.microsoft.com/office/drawing/2014/main" val="2973737179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4244475056"/>
                    </a:ext>
                  </a:extLst>
                </a:gridCol>
              </a:tblGrid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59539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Beskrivelse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90391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Privatkunder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762001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970345"/>
                  </a:ext>
                </a:extLst>
              </a:tr>
            </a:tbl>
          </a:graphicData>
        </a:graphic>
      </p:graphicFrame>
      <p:graphicFrame>
        <p:nvGraphicFramePr>
          <p:cNvPr id="9" name="Tabell 8">
            <a:extLst>
              <a:ext uri="{FF2B5EF4-FFF2-40B4-BE49-F238E27FC236}">
                <a16:creationId xmlns:a16="http://schemas.microsoft.com/office/drawing/2014/main" id="{95C86CD1-8B60-4BE8-8876-03F7F9FDC1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818547"/>
              </p:ext>
            </p:extLst>
          </p:nvPr>
        </p:nvGraphicFramePr>
        <p:xfrm>
          <a:off x="5212027" y="2484120"/>
          <a:ext cx="6362700" cy="944880"/>
        </p:xfrm>
        <a:graphic>
          <a:graphicData uri="http://schemas.openxmlformats.org/drawingml/2006/table">
            <a:tbl>
              <a:tblPr/>
              <a:tblGrid>
                <a:gridCol w="139700">
                  <a:extLst>
                    <a:ext uri="{9D8B030D-6E8A-4147-A177-3AD203B41FA5}">
                      <a16:colId xmlns:a16="http://schemas.microsoft.com/office/drawing/2014/main" val="2610355027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621330385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2162301009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1041226866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2738026817"/>
                    </a:ext>
                  </a:extLst>
                </a:gridCol>
              </a:tblGrid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71304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Beskrivelse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Fagområde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16288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Privatkunder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772245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070634"/>
                  </a:ext>
                </a:extLst>
              </a:tr>
            </a:tbl>
          </a:graphicData>
        </a:graphic>
      </p:graphicFrame>
      <p:graphicFrame>
        <p:nvGraphicFramePr>
          <p:cNvPr id="10" name="Tabell 9">
            <a:extLst>
              <a:ext uri="{FF2B5EF4-FFF2-40B4-BE49-F238E27FC236}">
                <a16:creationId xmlns:a16="http://schemas.microsoft.com/office/drawing/2014/main" id="{8D665D13-6F83-4658-88A4-C0B75C1C78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507170"/>
              </p:ext>
            </p:extLst>
          </p:nvPr>
        </p:nvGraphicFramePr>
        <p:xfrm>
          <a:off x="5199905" y="3752403"/>
          <a:ext cx="6362700" cy="1240155"/>
        </p:xfrm>
        <a:graphic>
          <a:graphicData uri="http://schemas.openxmlformats.org/drawingml/2006/table">
            <a:tbl>
              <a:tblPr/>
              <a:tblGrid>
                <a:gridCol w="139700">
                  <a:extLst>
                    <a:ext uri="{9D8B030D-6E8A-4147-A177-3AD203B41FA5}">
                      <a16:colId xmlns:a16="http://schemas.microsoft.com/office/drawing/2014/main" val="3210321596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48884538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579584430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1105538048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3887930494"/>
                    </a:ext>
                  </a:extLst>
                </a:gridCol>
              </a:tblGrid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11487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Beskrivelse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Ønsket dekning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34002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41558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Bolighus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335311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025927"/>
                  </a:ext>
                </a:extLst>
              </a:tr>
            </a:tbl>
          </a:graphicData>
        </a:graphic>
      </p:graphicFrame>
      <p:sp>
        <p:nvSpPr>
          <p:cNvPr id="23" name="TekstSylinder 22">
            <a:extLst>
              <a:ext uri="{FF2B5EF4-FFF2-40B4-BE49-F238E27FC236}">
                <a16:creationId xmlns:a16="http://schemas.microsoft.com/office/drawing/2014/main" id="{86DC383C-BCFE-428A-9F80-4B57D0E8CC99}"/>
              </a:ext>
            </a:extLst>
          </p:cNvPr>
          <p:cNvSpPr txBox="1"/>
          <p:nvPr/>
        </p:nvSpPr>
        <p:spPr>
          <a:xfrm>
            <a:off x="545364" y="4948764"/>
            <a:ext cx="12699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Hovedbok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2AE77985-A39D-47DF-B044-F5E9C5D72027}"/>
              </a:ext>
            </a:extLst>
          </p:cNvPr>
          <p:cNvSpPr txBox="1"/>
          <p:nvPr/>
        </p:nvSpPr>
        <p:spPr>
          <a:xfrm>
            <a:off x="131739" y="5292612"/>
            <a:ext cx="4389208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 inn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prosjektkontoer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på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hovebokskontoer</a:t>
            </a:r>
            <a:r>
              <a:rPr lang="nb-NO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1" name="Tabell 10">
            <a:extLst>
              <a:ext uri="{FF2B5EF4-FFF2-40B4-BE49-F238E27FC236}">
                <a16:creationId xmlns:a16="http://schemas.microsoft.com/office/drawing/2014/main" id="{F231E53A-9832-4EA2-9C76-24328ACB8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497656"/>
              </p:ext>
            </p:extLst>
          </p:nvPr>
        </p:nvGraphicFramePr>
        <p:xfrm>
          <a:off x="5212027" y="5140535"/>
          <a:ext cx="6426199" cy="1535430"/>
        </p:xfrm>
        <a:graphic>
          <a:graphicData uri="http://schemas.openxmlformats.org/drawingml/2006/table">
            <a:tbl>
              <a:tblPr/>
              <a:tblGrid>
                <a:gridCol w="139631">
                  <a:extLst>
                    <a:ext uri="{9D8B030D-6E8A-4147-A177-3AD203B41FA5}">
                      <a16:colId xmlns:a16="http://schemas.microsoft.com/office/drawing/2014/main" val="2579171350"/>
                    </a:ext>
                  </a:extLst>
                </a:gridCol>
                <a:gridCol w="1053579">
                  <a:extLst>
                    <a:ext uri="{9D8B030D-6E8A-4147-A177-3AD203B41FA5}">
                      <a16:colId xmlns:a16="http://schemas.microsoft.com/office/drawing/2014/main" val="2263241044"/>
                    </a:ext>
                  </a:extLst>
                </a:gridCol>
                <a:gridCol w="3379705">
                  <a:extLst>
                    <a:ext uri="{9D8B030D-6E8A-4147-A177-3AD203B41FA5}">
                      <a16:colId xmlns:a16="http://schemas.microsoft.com/office/drawing/2014/main" val="2299674826"/>
                    </a:ext>
                  </a:extLst>
                </a:gridCol>
                <a:gridCol w="1713653">
                  <a:extLst>
                    <a:ext uri="{9D8B030D-6E8A-4147-A177-3AD203B41FA5}">
                      <a16:colId xmlns:a16="http://schemas.microsoft.com/office/drawing/2014/main" val="2936448479"/>
                    </a:ext>
                  </a:extLst>
                </a:gridCol>
                <a:gridCol w="139631">
                  <a:extLst>
                    <a:ext uri="{9D8B030D-6E8A-4147-A177-3AD203B41FA5}">
                      <a16:colId xmlns:a16="http://schemas.microsoft.com/office/drawing/2014/main" val="857948235"/>
                    </a:ext>
                  </a:extLst>
                </a:gridCol>
              </a:tblGrid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45450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Kontonavn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Prosjektkonto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07547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Salgsinntekt, avgiftspliktig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89828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Innkjøp av varer for videresalg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56031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Lønn til ansatte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320397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216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772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A9854A7A-6B1B-4DAE-920D-CB96D692BED6}" vid="{EA216FEE-C563-4205-9B74-1F5CB66879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34880</TotalTime>
  <Words>319</Words>
  <Application>Microsoft Office PowerPoint</Application>
  <PresentationFormat>Widescreen</PresentationFormat>
  <Paragraphs>186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Office-tema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Kay Mydland</dc:creator>
  <cp:lastModifiedBy>Kay Mydland</cp:lastModifiedBy>
  <cp:revision>33</cp:revision>
  <dcterms:created xsi:type="dcterms:W3CDTF">2021-08-03T13:31:16Z</dcterms:created>
  <dcterms:modified xsi:type="dcterms:W3CDTF">2022-02-15T09:06:41Z</dcterms:modified>
</cp:coreProperties>
</file>