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0" r:id="rId2"/>
    <p:sldId id="447" r:id="rId3"/>
    <p:sldId id="454" r:id="rId4"/>
    <p:sldId id="460" r:id="rId5"/>
    <p:sldId id="461" r:id="rId6"/>
    <p:sldId id="462" r:id="rId7"/>
    <p:sldId id="464" r:id="rId8"/>
    <p:sldId id="465" r:id="rId9"/>
    <p:sldId id="466" r:id="rId10"/>
    <p:sldId id="467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323D653-8838-47FE-8E9A-A307C4E1169D}">
          <p14:sldIdLst/>
        </p14:section>
        <p14:section name="Inndeling uten navn" id="{1C5B5C58-B663-4EDE-AF7D-E886AE67BB1C}">
          <p14:sldIdLst>
            <p14:sldId id="440"/>
            <p14:sldId id="447"/>
            <p14:sldId id="454"/>
            <p14:sldId id="460"/>
            <p14:sldId id="461"/>
            <p14:sldId id="462"/>
            <p14:sldId id="464"/>
            <p14:sldId id="465"/>
            <p14:sldId id="466"/>
            <p14:sldId id="4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807" autoAdjust="0"/>
  </p:normalViewPr>
  <p:slideViewPr>
    <p:cSldViewPr snapToGrid="0">
      <p:cViewPr varScale="1">
        <p:scale>
          <a:sx n="117" d="100"/>
          <a:sy n="117" d="100"/>
        </p:scale>
        <p:origin x="108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6A3AC-379E-49BB-B8C2-38B0C2C4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FBD264-78D5-4F57-816A-11AA7EFB6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E49EC4E-0A04-4E78-A88B-3E04FE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7B9-8877-464E-8007-32DE4C8371F5}" type="datetimeFigureOut">
              <a:rPr lang="nb-NO" smtClean="0"/>
              <a:t>16.02.2022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DA1005-EE0D-4EBE-A049-9799403F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29D20E-6310-400C-8AE5-D701F71E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2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E30D09E-19D4-4344-ADD1-D1D9D8BB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37E00A7-411C-4568-A456-41F2A52A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9B4AC7-9949-4768-8AAF-B8ED41374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E7B9-8877-464E-8007-32DE4C8371F5}" type="datetimeFigureOut">
              <a:rPr lang="nb-NO" smtClean="0"/>
              <a:t>16.02.2022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50690B-091E-47D2-8F72-6E06047AA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7FF11A-3A0E-4C29-BB12-99009819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33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est.speedycraft.devinco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est.speedycraft.devinco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est.speedycraft.devinco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s://www.devinco.com/brukerstotte/" TargetMode="Externa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59245" y="807459"/>
            <a:ext cx="8919441" cy="8117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Gjennomgang av SpeedyCraft (SC)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Oppsett Contracting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Lager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Ansatte og mobile enheter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Egenskaper firma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Integrasjoner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kumimoji="0" lang="nb-NO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Oppsett SC mot Contracting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Brukerprofil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Ansatte og mobile enheter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Koble SC Mobil til SC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Ordre fra Contracting til SC </a:t>
            </a:r>
            <a:r>
              <a:rPr kumimoji="0" lang="nb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Admin</a:t>
            </a: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, og til SC Mobil</a:t>
            </a:r>
          </a:p>
          <a:p>
            <a:pPr lvl="2">
              <a:lnSpc>
                <a:spcPct val="107000"/>
              </a:lnSpc>
            </a:pPr>
            <a:endParaRPr lang="nb-NO" sz="8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5">
              <a:lnSpc>
                <a:spcPct val="107000"/>
              </a:lnSpc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Oppgaver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Sett på bruk avdeling i Contracting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 lager i Contracting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Innlogging Boligmappa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Innlogging SC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Sette opp SC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Last ned og installer SC Mobil på PC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Koble opp SC Mobil til SC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03736" y="294896"/>
            <a:ext cx="212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Kursdag 4 del 1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6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240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</a:t>
            </a:r>
            <a:r>
              <a:rPr kumimoji="0" lang="nb-NO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2240742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til under Ansatte og mobile enheter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3A1D48C8-2D5C-430B-9BF8-44B071A6C3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8433" y="1359989"/>
            <a:ext cx="4741659" cy="461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064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1251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Hovedinnstillinger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457599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 på «Bruk avdeling» </a:t>
            </a: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B668DFD3-2DBA-4CC4-A665-B3DC88137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729850"/>
              </p:ext>
            </p:extLst>
          </p:nvPr>
        </p:nvGraphicFramePr>
        <p:xfrm>
          <a:off x="1067367" y="5428218"/>
          <a:ext cx="10515599" cy="1122218"/>
        </p:xfrm>
        <a:graphic>
          <a:graphicData uri="http://schemas.openxmlformats.org/drawingml/2006/table">
            <a:tbl>
              <a:tblPr/>
              <a:tblGrid>
                <a:gridCol w="841248">
                  <a:extLst>
                    <a:ext uri="{9D8B030D-6E8A-4147-A177-3AD203B41FA5}">
                      <a16:colId xmlns:a16="http://schemas.microsoft.com/office/drawing/2014/main" val="2933510937"/>
                    </a:ext>
                  </a:extLst>
                </a:gridCol>
                <a:gridCol w="1755196">
                  <a:extLst>
                    <a:ext uri="{9D8B030D-6E8A-4147-A177-3AD203B41FA5}">
                      <a16:colId xmlns:a16="http://schemas.microsoft.com/office/drawing/2014/main" val="1104744879"/>
                    </a:ext>
                  </a:extLst>
                </a:gridCol>
                <a:gridCol w="1145032">
                  <a:extLst>
                    <a:ext uri="{9D8B030D-6E8A-4147-A177-3AD203B41FA5}">
                      <a16:colId xmlns:a16="http://schemas.microsoft.com/office/drawing/2014/main" val="4124591104"/>
                    </a:ext>
                  </a:extLst>
                </a:gridCol>
                <a:gridCol w="1267065">
                  <a:extLst>
                    <a:ext uri="{9D8B030D-6E8A-4147-A177-3AD203B41FA5}">
                      <a16:colId xmlns:a16="http://schemas.microsoft.com/office/drawing/2014/main" val="3736865500"/>
                    </a:ext>
                  </a:extLst>
                </a:gridCol>
                <a:gridCol w="2170627">
                  <a:extLst>
                    <a:ext uri="{9D8B030D-6E8A-4147-A177-3AD203B41FA5}">
                      <a16:colId xmlns:a16="http://schemas.microsoft.com/office/drawing/2014/main" val="3544452314"/>
                    </a:ext>
                  </a:extLst>
                </a:gridCol>
                <a:gridCol w="1225522">
                  <a:extLst>
                    <a:ext uri="{9D8B030D-6E8A-4147-A177-3AD203B41FA5}">
                      <a16:colId xmlns:a16="http://schemas.microsoft.com/office/drawing/2014/main" val="4115748692"/>
                    </a:ext>
                  </a:extLst>
                </a:gridCol>
                <a:gridCol w="2110909">
                  <a:extLst>
                    <a:ext uri="{9D8B030D-6E8A-4147-A177-3AD203B41FA5}">
                      <a16:colId xmlns:a16="http://schemas.microsoft.com/office/drawing/2014/main" val="298697861"/>
                    </a:ext>
                  </a:extLst>
                </a:gridCol>
              </a:tblGrid>
              <a:tr h="241589"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Nummer</a:t>
                      </a:r>
                    </a:p>
                  </a:txBody>
                  <a:tcPr marL="70139" marR="7793" marT="7793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Telling pågår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Resultatkonto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Resultatkonto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Balansekonto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Balansekonto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051507"/>
                  </a:ext>
                </a:extLst>
              </a:tr>
              <a:tr h="218209"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793" marR="7793" marT="7793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Hovedlager</a:t>
                      </a:r>
                    </a:p>
                  </a:txBody>
                  <a:tcPr marL="70139" marR="7793" marT="77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 av varer for videresalg</a:t>
                      </a:r>
                    </a:p>
                  </a:txBody>
                  <a:tcPr marL="70139" marR="7793" marT="77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1460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Innkjøpte varer for videresalg</a:t>
                      </a:r>
                    </a:p>
                  </a:txBody>
                  <a:tcPr marL="70139" marR="7793" marT="7793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50787"/>
                  </a:ext>
                </a:extLst>
              </a:tr>
              <a:tr h="218209"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93" marR="7793" marT="7793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Lager Ole Petter Sverige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 av varer for videresalg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1460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Innkjøpte varer for videresalg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066071"/>
                  </a:ext>
                </a:extLst>
              </a:tr>
              <a:tr h="218209"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793" marR="7793" marT="7793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Lager Svein Finland</a:t>
                      </a:r>
                    </a:p>
                  </a:txBody>
                  <a:tcPr marL="70139" marR="7793" marT="77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 av varer for videresalg</a:t>
                      </a:r>
                    </a:p>
                  </a:txBody>
                  <a:tcPr marL="70139" marR="7793" marT="77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1460</a:t>
                      </a:r>
                    </a:p>
                  </a:txBody>
                  <a:tcPr marL="7793" marR="7793" marT="77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Innkjøpte varer for videresalg</a:t>
                      </a:r>
                    </a:p>
                  </a:txBody>
                  <a:tcPr marL="70139" marR="7793" marT="7793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533368"/>
                  </a:ext>
                </a:extLst>
              </a:tr>
              <a:tr h="226002"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93" marR="7793" marT="7793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Lager Per Frankrike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 av varer for videresalg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1460</a:t>
                      </a:r>
                    </a:p>
                  </a:txBody>
                  <a:tcPr marL="7793" marR="7793" marT="77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Innkjøpte varer for videresalg</a:t>
                      </a:r>
                    </a:p>
                  </a:txBody>
                  <a:tcPr marL="70139" marR="7793" marT="7793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023051"/>
                  </a:ext>
                </a:extLst>
              </a:tr>
            </a:tbl>
          </a:graphicData>
        </a:graphic>
      </p:graphicFrame>
      <p:pic>
        <p:nvPicPr>
          <p:cNvPr id="5" name="Bilde 4">
            <a:extLst>
              <a:ext uri="{FF2B5EF4-FFF2-40B4-BE49-F238E27FC236}">
                <a16:creationId xmlns:a16="http://schemas.microsoft.com/office/drawing/2014/main" id="{55F86A9E-6486-454D-9933-BCC1EA6D0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0949" y="1346735"/>
            <a:ext cx="3460519" cy="1567444"/>
          </a:xfrm>
          <a:prstGeom prst="rect">
            <a:avLst/>
          </a:prstGeom>
          <a:ln w="88900" cap="sq" cmpd="thickThin">
            <a:solidFill>
              <a:srgbClr val="FFC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9" name="TekstSylinder 18">
            <a:extLst>
              <a:ext uri="{FF2B5EF4-FFF2-40B4-BE49-F238E27FC236}">
                <a16:creationId xmlns:a16="http://schemas.microsoft.com/office/drawing/2014/main" id="{E4315098-6DCB-4FB2-8317-EC0E8B4684AA}"/>
              </a:ext>
            </a:extLst>
          </p:cNvPr>
          <p:cNvSpPr txBox="1"/>
          <p:nvPr/>
        </p:nvSpPr>
        <p:spPr>
          <a:xfrm>
            <a:off x="168813" y="4747181"/>
            <a:ext cx="7052633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lager 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(Viktig at dette gjøres før vi begynner på SpeedyCraft oppsett).</a:t>
            </a: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A627949E-C854-4EB8-BC0E-9640BB65BEBA}"/>
              </a:ext>
            </a:extLst>
          </p:cNvPr>
          <p:cNvSpPr txBox="1"/>
          <p:nvPr/>
        </p:nvSpPr>
        <p:spPr>
          <a:xfrm>
            <a:off x="148477" y="2741204"/>
            <a:ext cx="6007605" cy="185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Logg på bruker i boligmappa (påloggingen knytte til bruker, dere som har demobruker i boligmappa kan bruke den. Anbefaler at dere får demobruker i BM)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Brukernavn:		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CW_Boligmappa</a:t>
            </a: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Passord:		CWbolig22!</a:t>
            </a:r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525744CF-922E-4269-9084-EFE71CBDFF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3486" y="3204698"/>
            <a:ext cx="4237982" cy="1622988"/>
          </a:xfrm>
          <a:prstGeom prst="rect">
            <a:avLst/>
          </a:prstGeom>
          <a:ln w="88900" cap="sq" cmpd="thickThin">
            <a:solidFill>
              <a:srgbClr val="FFC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25523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240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</a:t>
            </a:r>
            <a:r>
              <a:rPr kumimoji="0" lang="nb-NO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2240742" cy="3042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Logge inn på SC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Acmin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 err="1">
                <a:hlinkClick r:id="rId4"/>
              </a:rPr>
              <a:t>Speedycraft</a:t>
            </a:r>
            <a:r>
              <a:rPr lang="nb-NO" dirty="0">
                <a:hlinkClick r:id="rId4"/>
              </a:rPr>
              <a:t> </a:t>
            </a:r>
            <a:r>
              <a:rPr lang="nb-NO" dirty="0" err="1">
                <a:hlinkClick r:id="rId4"/>
              </a:rPr>
              <a:t>Admin</a:t>
            </a:r>
            <a:r>
              <a:rPr lang="nb-NO" dirty="0">
                <a:hlinkClick r:id="rId4"/>
              </a:rPr>
              <a:t> (devinco.com)</a:t>
            </a:r>
            <a:endParaRPr lang="nb-NO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Deres bruker står i listene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E630C5AA-E338-4250-BBC5-44E84FF8A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892089"/>
              </p:ext>
            </p:extLst>
          </p:nvPr>
        </p:nvGraphicFramePr>
        <p:xfrm>
          <a:off x="2548272" y="2198168"/>
          <a:ext cx="9296400" cy="3653790"/>
        </p:xfrm>
        <a:graphic>
          <a:graphicData uri="http://schemas.openxmlformats.org/drawingml/2006/table">
            <a:tbl>
              <a:tblPr/>
              <a:tblGrid>
                <a:gridCol w="1294074">
                  <a:extLst>
                    <a:ext uri="{9D8B030D-6E8A-4147-A177-3AD203B41FA5}">
                      <a16:colId xmlns:a16="http://schemas.microsoft.com/office/drawing/2014/main" val="1604262107"/>
                    </a:ext>
                  </a:extLst>
                </a:gridCol>
                <a:gridCol w="1817413">
                  <a:extLst>
                    <a:ext uri="{9D8B030D-6E8A-4147-A177-3AD203B41FA5}">
                      <a16:colId xmlns:a16="http://schemas.microsoft.com/office/drawing/2014/main" val="3163167650"/>
                    </a:ext>
                  </a:extLst>
                </a:gridCol>
                <a:gridCol w="2397843">
                  <a:extLst>
                    <a:ext uri="{9D8B030D-6E8A-4147-A177-3AD203B41FA5}">
                      <a16:colId xmlns:a16="http://schemas.microsoft.com/office/drawing/2014/main" val="152878116"/>
                    </a:ext>
                  </a:extLst>
                </a:gridCol>
                <a:gridCol w="942010">
                  <a:extLst>
                    <a:ext uri="{9D8B030D-6E8A-4147-A177-3AD203B41FA5}">
                      <a16:colId xmlns:a16="http://schemas.microsoft.com/office/drawing/2014/main" val="2772097167"/>
                    </a:ext>
                  </a:extLst>
                </a:gridCol>
                <a:gridCol w="2845060">
                  <a:extLst>
                    <a:ext uri="{9D8B030D-6E8A-4147-A177-3AD203B41FA5}">
                      <a16:colId xmlns:a16="http://schemas.microsoft.com/office/drawing/2014/main" val="1973896636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ClientId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Brukernavn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Passord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db-navn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59657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Synnøve Øhlund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speedycraft_test-1027-kurs01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3916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Aannestad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speedycraft_test-1028-kurs02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30615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Tobias Johnsen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kurs3@contracting.works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speedycraft_test-1029-kurs03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9116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Otto Lyse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kurs4@contracting.works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speedycraft_test-1030-kurs04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5704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Rune Aasen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kurs5@contracting.works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speedycraft_test-1031-kurs05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61428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Rudi Selstad Hansen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kurs6@contracting.works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speedycraft_test-1032-kurs06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13990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Nina Abrahamsen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kurs7@contracting.works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speedycraft_test-1033-kurs07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6176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Per-Christian Listau Johansen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kurs8@contracting.works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speedycraft_test-1034-kurs08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27996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Tørresby Mathisen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kurs9@contracting.works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speedycraft_test-1035-kurs09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32794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Hilma Soløy Salomonsen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kurs10@contracting.works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speedycraft_test-1036-kurs10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47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558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240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</a:t>
            </a:r>
            <a:r>
              <a:rPr kumimoji="0" lang="nb-NO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2240742" cy="3042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Logge inn på SC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Acmin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 err="1">
                <a:hlinkClick r:id="rId4"/>
              </a:rPr>
              <a:t>Speedycraft</a:t>
            </a:r>
            <a:r>
              <a:rPr lang="nb-NO" dirty="0">
                <a:hlinkClick r:id="rId4"/>
              </a:rPr>
              <a:t> </a:t>
            </a:r>
            <a:r>
              <a:rPr lang="nb-NO" dirty="0" err="1">
                <a:hlinkClick r:id="rId4"/>
              </a:rPr>
              <a:t>Admin</a:t>
            </a:r>
            <a:r>
              <a:rPr lang="nb-NO" dirty="0">
                <a:hlinkClick r:id="rId4"/>
              </a:rPr>
              <a:t> (devinco.com)</a:t>
            </a:r>
            <a:endParaRPr lang="nb-NO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Deres bruker står i listene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CD64D3B7-89B8-42F8-AF1E-694B3A09B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753094"/>
              </p:ext>
            </p:extLst>
          </p:nvPr>
        </p:nvGraphicFramePr>
        <p:xfrm>
          <a:off x="2550555" y="2198168"/>
          <a:ext cx="9296400" cy="3469005"/>
        </p:xfrm>
        <a:graphic>
          <a:graphicData uri="http://schemas.openxmlformats.org/drawingml/2006/table">
            <a:tbl>
              <a:tblPr/>
              <a:tblGrid>
                <a:gridCol w="1294074">
                  <a:extLst>
                    <a:ext uri="{9D8B030D-6E8A-4147-A177-3AD203B41FA5}">
                      <a16:colId xmlns:a16="http://schemas.microsoft.com/office/drawing/2014/main" val="2966525805"/>
                    </a:ext>
                  </a:extLst>
                </a:gridCol>
                <a:gridCol w="1817413">
                  <a:extLst>
                    <a:ext uri="{9D8B030D-6E8A-4147-A177-3AD203B41FA5}">
                      <a16:colId xmlns:a16="http://schemas.microsoft.com/office/drawing/2014/main" val="3259006498"/>
                    </a:ext>
                  </a:extLst>
                </a:gridCol>
                <a:gridCol w="2397843">
                  <a:extLst>
                    <a:ext uri="{9D8B030D-6E8A-4147-A177-3AD203B41FA5}">
                      <a16:colId xmlns:a16="http://schemas.microsoft.com/office/drawing/2014/main" val="3042999842"/>
                    </a:ext>
                  </a:extLst>
                </a:gridCol>
                <a:gridCol w="942010">
                  <a:extLst>
                    <a:ext uri="{9D8B030D-6E8A-4147-A177-3AD203B41FA5}">
                      <a16:colId xmlns:a16="http://schemas.microsoft.com/office/drawing/2014/main" val="3688110802"/>
                    </a:ext>
                  </a:extLst>
                </a:gridCol>
                <a:gridCol w="2845060">
                  <a:extLst>
                    <a:ext uri="{9D8B030D-6E8A-4147-A177-3AD203B41FA5}">
                      <a16:colId xmlns:a16="http://schemas.microsoft.com/office/drawing/2014/main" val="2827714012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ClientId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Brukernavn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Passord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db-navn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4276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Bård Holsethstuen Lie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kurs11@contracting.works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speedycraft_test-1037-kurs11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63486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Børge Feiring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kurs12@contracting.works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speedycraft_test-1038-kurs12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92196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Stian Mikalsen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kurs13@contracting.works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speedycraft_test-1039-kurs13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44788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 fjeld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kurs14@contracting.works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speedycraft_test-1040-kurs14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46051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Arne Olsen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kurs15@contracting.works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speedycraft_test-1041-kurs15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4980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Henrik Ryan-Ono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kurs16@contracting.works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speedycraft_test-1042-kurs16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19459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Morten Strøhm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kurs17@contracting.works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speedycraft_test-1043-kurs17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55282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Tonje Andersen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kurs18@contracting.works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speedycraft_test-1044-kurs18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9512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Otto Lyse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kurs21@contracting.works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speedycraft_test-1047-kurs21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4074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Rune Aasen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kurs22@contracting.works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speedycraft_test-1048-kurs22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2523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Rudi Selstad Hansen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kurs23@contracting.works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speedycraft_test-1049-kurs23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288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308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240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</a:t>
            </a:r>
            <a:r>
              <a:rPr kumimoji="0" lang="nb-NO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2240742" cy="3042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Logge inn på SC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Acmin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 err="1">
                <a:hlinkClick r:id="rId4"/>
              </a:rPr>
              <a:t>Speedycraft</a:t>
            </a:r>
            <a:r>
              <a:rPr lang="nb-NO" dirty="0">
                <a:hlinkClick r:id="rId4"/>
              </a:rPr>
              <a:t> </a:t>
            </a:r>
            <a:r>
              <a:rPr lang="nb-NO" dirty="0" err="1">
                <a:hlinkClick r:id="rId4"/>
              </a:rPr>
              <a:t>Admin</a:t>
            </a:r>
            <a:r>
              <a:rPr lang="nb-NO" dirty="0">
                <a:hlinkClick r:id="rId4"/>
              </a:rPr>
              <a:t> (devinco.com)</a:t>
            </a:r>
            <a:endParaRPr lang="nb-NO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Deres bruker står i listene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643B532B-472A-4A9D-8FDF-FB9A8E217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683007"/>
              </p:ext>
            </p:extLst>
          </p:nvPr>
        </p:nvGraphicFramePr>
        <p:xfrm>
          <a:off x="2550555" y="2198168"/>
          <a:ext cx="9296400" cy="3238500"/>
        </p:xfrm>
        <a:graphic>
          <a:graphicData uri="http://schemas.openxmlformats.org/drawingml/2006/table">
            <a:tbl>
              <a:tblPr/>
              <a:tblGrid>
                <a:gridCol w="1294074">
                  <a:extLst>
                    <a:ext uri="{9D8B030D-6E8A-4147-A177-3AD203B41FA5}">
                      <a16:colId xmlns:a16="http://schemas.microsoft.com/office/drawing/2014/main" val="67953725"/>
                    </a:ext>
                  </a:extLst>
                </a:gridCol>
                <a:gridCol w="1817413">
                  <a:extLst>
                    <a:ext uri="{9D8B030D-6E8A-4147-A177-3AD203B41FA5}">
                      <a16:colId xmlns:a16="http://schemas.microsoft.com/office/drawing/2014/main" val="1053900524"/>
                    </a:ext>
                  </a:extLst>
                </a:gridCol>
                <a:gridCol w="2397843">
                  <a:extLst>
                    <a:ext uri="{9D8B030D-6E8A-4147-A177-3AD203B41FA5}">
                      <a16:colId xmlns:a16="http://schemas.microsoft.com/office/drawing/2014/main" val="18281764"/>
                    </a:ext>
                  </a:extLst>
                </a:gridCol>
                <a:gridCol w="942010">
                  <a:extLst>
                    <a:ext uri="{9D8B030D-6E8A-4147-A177-3AD203B41FA5}">
                      <a16:colId xmlns:a16="http://schemas.microsoft.com/office/drawing/2014/main" val="4100310379"/>
                    </a:ext>
                  </a:extLst>
                </a:gridCol>
                <a:gridCol w="2845060">
                  <a:extLst>
                    <a:ext uri="{9D8B030D-6E8A-4147-A177-3AD203B41FA5}">
                      <a16:colId xmlns:a16="http://schemas.microsoft.com/office/drawing/2014/main" val="1427041338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ClientId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Brukernavn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Passord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db-navn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36486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 Lode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kurs24@contracting.works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speedycraft_test-1050-kurs24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14337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Børge Feiring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kurs25@contracting.works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speedycraft_test-1051-kurs25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89392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Stian Mikalsen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kurs26@contracting.works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speedycraft_test-1052-kurs26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00454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 fjeld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kurs27@contracting.works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speedycraft_test-1053-kurs27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06357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Arne Olsen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kurs28@contracting.works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speedycraft_test-1054-kurs28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0044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Henrik Ryan-Ono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kurs29@contracting.works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speedycraft_test-1055-kurs29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7600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Morten Strøhm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kurs30@contracting.works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speedycraft_test_1022-cw2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81466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Tonje Andersen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kurs31@contracting.works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speedycraft_test-1108-kurs31    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7335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Haldorsen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kurs32@contracting.works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speedycraft_test-1109-kurs32    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2974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Anja Kleiven Sætre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kurs33@contracting.works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speedycraft_test-1110-kurs33    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82167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Thomas Espeland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kurs34@contracting.works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Kurs2022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speedycraft_test-1111-kurs34    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868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91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163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Mobil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5142190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Påse at «Legg til/slett ny ordre» er slått av i brukerprofilen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F2CB06D2-797D-41A7-885E-3903003E9B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9506" y="1449716"/>
            <a:ext cx="5643971" cy="1376845"/>
          </a:xfrm>
          <a:prstGeom prst="rect">
            <a:avLst/>
          </a:prstGeom>
        </p:spPr>
      </p:pic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A7B8E67-0020-4AB8-93E0-412922FFE45B}"/>
              </a:ext>
            </a:extLst>
          </p:cNvPr>
          <p:cNvSpPr txBox="1"/>
          <p:nvPr/>
        </p:nvSpPr>
        <p:spPr>
          <a:xfrm>
            <a:off x="214215" y="3747861"/>
            <a:ext cx="5142190" cy="2153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 ned SC mobil fra Devinco (SpeedyCraft)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hlinkClick r:id="rId5"/>
              </a:rPr>
              <a:t>Brukerstøtte - Devinco AS</a:t>
            </a:r>
            <a:endParaRPr lang="nb-NO" dirty="0"/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dere som har SC Mobil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innstallert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skal dere blir dere bedt om å slette databasen etter dere har byttet Server adresse og Port. Dette må gjøres.</a:t>
            </a: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1D073A1C-302B-4078-99CF-12FE4D0F31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6598" y="3725927"/>
            <a:ext cx="5706880" cy="204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895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163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Mobil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2240742" cy="3635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Server adresse og Port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Deres bruker står i listene.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NB. Husk å trykk synk. Dere skal få melding om at enheten ikke er registrert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F9264AA-C008-4B21-823E-8DC58033C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199960"/>
              </p:ext>
            </p:extLst>
          </p:nvPr>
        </p:nvGraphicFramePr>
        <p:xfrm>
          <a:off x="3987943" y="2198168"/>
          <a:ext cx="7861300" cy="2971800"/>
        </p:xfrm>
        <a:graphic>
          <a:graphicData uri="http://schemas.openxmlformats.org/drawingml/2006/table">
            <a:tbl>
              <a:tblPr/>
              <a:tblGrid>
                <a:gridCol w="1294877">
                  <a:extLst>
                    <a:ext uri="{9D8B030D-6E8A-4147-A177-3AD203B41FA5}">
                      <a16:colId xmlns:a16="http://schemas.microsoft.com/office/drawing/2014/main" val="1253482921"/>
                    </a:ext>
                  </a:extLst>
                </a:gridCol>
                <a:gridCol w="2580233">
                  <a:extLst>
                    <a:ext uri="{9D8B030D-6E8A-4147-A177-3AD203B41FA5}">
                      <a16:colId xmlns:a16="http://schemas.microsoft.com/office/drawing/2014/main" val="3891764077"/>
                    </a:ext>
                  </a:extLst>
                </a:gridCol>
                <a:gridCol w="3122939">
                  <a:extLst>
                    <a:ext uri="{9D8B030D-6E8A-4147-A177-3AD203B41FA5}">
                      <a16:colId xmlns:a16="http://schemas.microsoft.com/office/drawing/2014/main" val="2144359885"/>
                    </a:ext>
                  </a:extLst>
                </a:gridCol>
                <a:gridCol w="863251">
                  <a:extLst>
                    <a:ext uri="{9D8B030D-6E8A-4147-A177-3AD203B41FA5}">
                      <a16:colId xmlns:a16="http://schemas.microsoft.com/office/drawing/2014/main" val="3145743149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ClientId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sync-adress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port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9399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Synnøve Øhlund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14200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6409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Aannestad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14205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73294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Tobias Johnsen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14210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49262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Otto Lyse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14215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76061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Rune Aasen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14220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182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Rudi Selstad Hansen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14225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89679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Nina Abrahamsen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14230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25677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Per-Christian Listau Johansen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14235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9806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Tørresby Mathisen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14240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827585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Hilma Soløy Salomonsen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14245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471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246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163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Mobil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2240742" cy="3635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Server adresse og Port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Deres bruker står i listene.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NB. Husk å trykk synk. Dere skal få melding om at enheten ikke er registrert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E9FBC833-E95B-4BB6-9FF2-F9463AE8C9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354106"/>
              </p:ext>
            </p:extLst>
          </p:nvPr>
        </p:nvGraphicFramePr>
        <p:xfrm>
          <a:off x="3983368" y="2198168"/>
          <a:ext cx="7861300" cy="3238500"/>
        </p:xfrm>
        <a:graphic>
          <a:graphicData uri="http://schemas.openxmlformats.org/drawingml/2006/table">
            <a:tbl>
              <a:tblPr/>
              <a:tblGrid>
                <a:gridCol w="1294877">
                  <a:extLst>
                    <a:ext uri="{9D8B030D-6E8A-4147-A177-3AD203B41FA5}">
                      <a16:colId xmlns:a16="http://schemas.microsoft.com/office/drawing/2014/main" val="1560254421"/>
                    </a:ext>
                  </a:extLst>
                </a:gridCol>
                <a:gridCol w="2580233">
                  <a:extLst>
                    <a:ext uri="{9D8B030D-6E8A-4147-A177-3AD203B41FA5}">
                      <a16:colId xmlns:a16="http://schemas.microsoft.com/office/drawing/2014/main" val="3866883556"/>
                    </a:ext>
                  </a:extLst>
                </a:gridCol>
                <a:gridCol w="3122939">
                  <a:extLst>
                    <a:ext uri="{9D8B030D-6E8A-4147-A177-3AD203B41FA5}">
                      <a16:colId xmlns:a16="http://schemas.microsoft.com/office/drawing/2014/main" val="1172650827"/>
                    </a:ext>
                  </a:extLst>
                </a:gridCol>
                <a:gridCol w="863251">
                  <a:extLst>
                    <a:ext uri="{9D8B030D-6E8A-4147-A177-3AD203B41FA5}">
                      <a16:colId xmlns:a16="http://schemas.microsoft.com/office/drawing/2014/main" val="3153774384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ClientId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sync-adress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port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5252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Bård Holsethstuen Lie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14250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79864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Børge Feiring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14255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9637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Stian Mikalsen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14260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67337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 fjeld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14265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22840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Arne Olsen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14270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962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Henrik Ryan-Ono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14275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49189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Morten Strøhm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14280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260944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Tonje Andersen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14285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217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Otto Lyse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14300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47274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Rune Aasen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14305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50483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Rudi Selstad Hansen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14310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4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709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163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SpeedyCraft Mobil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2240742" cy="3635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Server adresse og Port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Deres bruker står i listene.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NB. Husk å trykk synk. Dere skal få melding om at enheten ikke er registrert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A1A957DE-A119-43AA-817B-92FB6C65AC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009679"/>
              </p:ext>
            </p:extLst>
          </p:nvPr>
        </p:nvGraphicFramePr>
        <p:xfrm>
          <a:off x="3978793" y="2198168"/>
          <a:ext cx="7861300" cy="3238500"/>
        </p:xfrm>
        <a:graphic>
          <a:graphicData uri="http://schemas.openxmlformats.org/drawingml/2006/table">
            <a:tbl>
              <a:tblPr/>
              <a:tblGrid>
                <a:gridCol w="1294877">
                  <a:extLst>
                    <a:ext uri="{9D8B030D-6E8A-4147-A177-3AD203B41FA5}">
                      <a16:colId xmlns:a16="http://schemas.microsoft.com/office/drawing/2014/main" val="2026808149"/>
                    </a:ext>
                  </a:extLst>
                </a:gridCol>
                <a:gridCol w="2580233">
                  <a:extLst>
                    <a:ext uri="{9D8B030D-6E8A-4147-A177-3AD203B41FA5}">
                      <a16:colId xmlns:a16="http://schemas.microsoft.com/office/drawing/2014/main" val="3137145107"/>
                    </a:ext>
                  </a:extLst>
                </a:gridCol>
                <a:gridCol w="3122939">
                  <a:extLst>
                    <a:ext uri="{9D8B030D-6E8A-4147-A177-3AD203B41FA5}">
                      <a16:colId xmlns:a16="http://schemas.microsoft.com/office/drawing/2014/main" val="3487306212"/>
                    </a:ext>
                  </a:extLst>
                </a:gridCol>
                <a:gridCol w="863251">
                  <a:extLst>
                    <a:ext uri="{9D8B030D-6E8A-4147-A177-3AD203B41FA5}">
                      <a16:colId xmlns:a16="http://schemas.microsoft.com/office/drawing/2014/main" val="3407585821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ClientId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sync-adress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 port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42547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 Lode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14315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97186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Børge Feiring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14320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81073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Stian Mikalsen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14325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43410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 fjeld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14330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47826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Arne Olsen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14335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80841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Henrik Ryan-Ono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test2-sync.speedycraft.devinco.com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14340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8833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Morten Strøhm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14310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2454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Tonje Andersen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test3-sync.speedycraft.devinco.com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14285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0545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Haldorsen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test3-sync.speedycraft.devinco.com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14290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96538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333-kurs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Anja Kleiven Sætre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test3-sync.speedycraft.devinco.com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14295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00212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334-kurs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Thomas Espeland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test3-sync.speedycraft.devinco.com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14300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621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298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A9854A7A-6B1B-4DAE-920D-CB96D692BED6}" vid="{EA216FEE-C563-4205-9B74-1F5CB66879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37407</TotalTime>
  <Words>1447</Words>
  <Application>Microsoft Office PowerPoint</Application>
  <PresentationFormat>Widescreen</PresentationFormat>
  <Paragraphs>453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Kay Mydland</dc:creator>
  <cp:lastModifiedBy>Kay Mydland</cp:lastModifiedBy>
  <cp:revision>43</cp:revision>
  <dcterms:created xsi:type="dcterms:W3CDTF">2021-08-03T13:31:16Z</dcterms:created>
  <dcterms:modified xsi:type="dcterms:W3CDTF">2022-02-17T06:52:41Z</dcterms:modified>
</cp:coreProperties>
</file>